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26A66E-3E63-4FF8-9ED3-8D2749194D93}" v="2" dt="2022-10-19T11:39:53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7" d="100"/>
          <a:sy n="47" d="100"/>
        </p:scale>
        <p:origin x="67" y="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ton Silva" userId="0b51fea6298b9b41" providerId="LiveId" clId="{6826A66E-3E63-4FF8-9ED3-8D2749194D93}"/>
    <pc:docChg chg="custSel addSld modSld modMainMaster">
      <pc:chgData name="Milton Silva" userId="0b51fea6298b9b41" providerId="LiveId" clId="{6826A66E-3E63-4FF8-9ED3-8D2749194D93}" dt="2022-10-21T11:41:58.178" v="82" actId="22"/>
      <pc:docMkLst>
        <pc:docMk/>
      </pc:docMkLst>
      <pc:sldChg chg="addSp delSp modSp mod setBg setClrOvrMap">
        <pc:chgData name="Milton Silva" userId="0b51fea6298b9b41" providerId="LiveId" clId="{6826A66E-3E63-4FF8-9ED3-8D2749194D93}" dt="2022-10-19T11:39:53.703" v="46"/>
        <pc:sldMkLst>
          <pc:docMk/>
          <pc:sldMk cId="3810141127" sldId="256"/>
        </pc:sldMkLst>
        <pc:spChg chg="mod">
          <ac:chgData name="Milton Silva" userId="0b51fea6298b9b41" providerId="LiveId" clId="{6826A66E-3E63-4FF8-9ED3-8D2749194D93}" dt="2022-10-19T10:58:28.408" v="36" actId="1076"/>
          <ac:spMkLst>
            <pc:docMk/>
            <pc:sldMk cId="3810141127" sldId="256"/>
            <ac:spMk id="2" creationId="{A6A1B791-122E-CB6E-4B86-A36A5A8058D1}"/>
          </ac:spMkLst>
        </pc:spChg>
        <pc:spChg chg="del mod">
          <ac:chgData name="Milton Silva" userId="0b51fea6298b9b41" providerId="LiveId" clId="{6826A66E-3E63-4FF8-9ED3-8D2749194D93}" dt="2022-10-19T10:58:56.029" v="39" actId="478"/>
          <ac:spMkLst>
            <pc:docMk/>
            <pc:sldMk cId="3810141127" sldId="256"/>
            <ac:spMk id="3" creationId="{1703C79E-A8C7-0883-F198-64E073C2178E}"/>
          </ac:spMkLst>
        </pc:spChg>
        <pc:spChg chg="add">
          <ac:chgData name="Milton Silva" userId="0b51fea6298b9b41" providerId="LiveId" clId="{6826A66E-3E63-4FF8-9ED3-8D2749194D93}" dt="2022-10-19T10:58:09.153" v="1" actId="26606"/>
          <ac:spMkLst>
            <pc:docMk/>
            <pc:sldMk cId="3810141127" sldId="256"/>
            <ac:spMk id="10" creationId="{71B2258F-86CA-4D4D-8270-BC05FCDEBFB3}"/>
          </ac:spMkLst>
        </pc:spChg>
        <pc:picChg chg="add mod ord">
          <ac:chgData name="Milton Silva" userId="0b51fea6298b9b41" providerId="LiveId" clId="{6826A66E-3E63-4FF8-9ED3-8D2749194D93}" dt="2022-10-19T10:58:09.153" v="1" actId="26606"/>
          <ac:picMkLst>
            <pc:docMk/>
            <pc:sldMk cId="3810141127" sldId="256"/>
            <ac:picMk id="5" creationId="{159E2304-400E-4078-282C-261B4EB99DD5}"/>
          </ac:picMkLst>
        </pc:picChg>
      </pc:sldChg>
      <pc:sldChg chg="addSp new mod">
        <pc:chgData name="Milton Silva" userId="0b51fea6298b9b41" providerId="LiveId" clId="{6826A66E-3E63-4FF8-9ED3-8D2749194D93}" dt="2022-10-19T10:58:46.296" v="38" actId="22"/>
        <pc:sldMkLst>
          <pc:docMk/>
          <pc:sldMk cId="142146159" sldId="257"/>
        </pc:sldMkLst>
        <pc:picChg chg="add">
          <ac:chgData name="Milton Silva" userId="0b51fea6298b9b41" providerId="LiveId" clId="{6826A66E-3E63-4FF8-9ED3-8D2749194D93}" dt="2022-10-19T10:58:46.296" v="38" actId="22"/>
          <ac:picMkLst>
            <pc:docMk/>
            <pc:sldMk cId="142146159" sldId="257"/>
            <ac:picMk id="5" creationId="{95B322FB-D05B-A920-70D5-47BADF6817AA}"/>
          </ac:picMkLst>
        </pc:picChg>
      </pc:sldChg>
      <pc:sldChg chg="addSp new mod">
        <pc:chgData name="Milton Silva" userId="0b51fea6298b9b41" providerId="LiveId" clId="{6826A66E-3E63-4FF8-9ED3-8D2749194D93}" dt="2022-10-19T10:59:43.565" v="41" actId="22"/>
        <pc:sldMkLst>
          <pc:docMk/>
          <pc:sldMk cId="3521052650" sldId="258"/>
        </pc:sldMkLst>
        <pc:picChg chg="add">
          <ac:chgData name="Milton Silva" userId="0b51fea6298b9b41" providerId="LiveId" clId="{6826A66E-3E63-4FF8-9ED3-8D2749194D93}" dt="2022-10-19T10:59:43.565" v="41" actId="22"/>
          <ac:picMkLst>
            <pc:docMk/>
            <pc:sldMk cId="3521052650" sldId="258"/>
            <ac:picMk id="5" creationId="{267261FA-3691-81F0-B98E-9B9278AC87C6}"/>
          </ac:picMkLst>
        </pc:picChg>
      </pc:sldChg>
      <pc:sldChg chg="addSp new mod">
        <pc:chgData name="Milton Silva" userId="0b51fea6298b9b41" providerId="LiveId" clId="{6826A66E-3E63-4FF8-9ED3-8D2749194D93}" dt="2022-10-19T11:25:55.819" v="43" actId="22"/>
        <pc:sldMkLst>
          <pc:docMk/>
          <pc:sldMk cId="1620908213" sldId="259"/>
        </pc:sldMkLst>
        <pc:picChg chg="add">
          <ac:chgData name="Milton Silva" userId="0b51fea6298b9b41" providerId="LiveId" clId="{6826A66E-3E63-4FF8-9ED3-8D2749194D93}" dt="2022-10-19T11:25:55.819" v="43" actId="22"/>
          <ac:picMkLst>
            <pc:docMk/>
            <pc:sldMk cId="1620908213" sldId="259"/>
            <ac:picMk id="5" creationId="{E9C28BD4-A207-5FD6-C3EA-C0992E52BE06}"/>
          </ac:picMkLst>
        </pc:picChg>
      </pc:sldChg>
      <pc:sldChg chg="addSp new mod setBg">
        <pc:chgData name="Milton Silva" userId="0b51fea6298b9b41" providerId="LiveId" clId="{6826A66E-3E63-4FF8-9ED3-8D2749194D93}" dt="2022-10-19T11:40:26.320" v="47" actId="22"/>
        <pc:sldMkLst>
          <pc:docMk/>
          <pc:sldMk cId="266526700" sldId="260"/>
        </pc:sldMkLst>
        <pc:picChg chg="add">
          <ac:chgData name="Milton Silva" userId="0b51fea6298b9b41" providerId="LiveId" clId="{6826A66E-3E63-4FF8-9ED3-8D2749194D93}" dt="2022-10-19T11:40:26.320" v="47" actId="22"/>
          <ac:picMkLst>
            <pc:docMk/>
            <pc:sldMk cId="266526700" sldId="260"/>
            <ac:picMk id="5" creationId="{55123CC1-A027-8C52-CF65-409430CA6DF8}"/>
          </ac:picMkLst>
        </pc:picChg>
      </pc:sldChg>
      <pc:sldChg chg="addSp new mod">
        <pc:chgData name="Milton Silva" userId="0b51fea6298b9b41" providerId="LiveId" clId="{6826A66E-3E63-4FF8-9ED3-8D2749194D93}" dt="2022-10-19T11:40:58.223" v="49" actId="22"/>
        <pc:sldMkLst>
          <pc:docMk/>
          <pc:sldMk cId="3123925136" sldId="261"/>
        </pc:sldMkLst>
        <pc:picChg chg="add">
          <ac:chgData name="Milton Silva" userId="0b51fea6298b9b41" providerId="LiveId" clId="{6826A66E-3E63-4FF8-9ED3-8D2749194D93}" dt="2022-10-19T11:40:58.223" v="49" actId="22"/>
          <ac:picMkLst>
            <pc:docMk/>
            <pc:sldMk cId="3123925136" sldId="261"/>
            <ac:picMk id="5" creationId="{071B1919-4F7E-0B87-D9B4-FB1202AEAA29}"/>
          </ac:picMkLst>
        </pc:picChg>
      </pc:sldChg>
      <pc:sldChg chg="addSp new mod">
        <pc:chgData name="Milton Silva" userId="0b51fea6298b9b41" providerId="LiveId" clId="{6826A66E-3E63-4FF8-9ED3-8D2749194D93}" dt="2022-10-19T11:41:22.899" v="51" actId="22"/>
        <pc:sldMkLst>
          <pc:docMk/>
          <pc:sldMk cId="3248409806" sldId="262"/>
        </pc:sldMkLst>
        <pc:picChg chg="add">
          <ac:chgData name="Milton Silva" userId="0b51fea6298b9b41" providerId="LiveId" clId="{6826A66E-3E63-4FF8-9ED3-8D2749194D93}" dt="2022-10-19T11:41:22.899" v="51" actId="22"/>
          <ac:picMkLst>
            <pc:docMk/>
            <pc:sldMk cId="3248409806" sldId="262"/>
            <ac:picMk id="5" creationId="{FABDA274-D0F9-16EF-B08D-AE39EEF98AC3}"/>
          </ac:picMkLst>
        </pc:picChg>
      </pc:sldChg>
      <pc:sldChg chg="addSp new mod">
        <pc:chgData name="Milton Silva" userId="0b51fea6298b9b41" providerId="LiveId" clId="{6826A66E-3E63-4FF8-9ED3-8D2749194D93}" dt="2022-10-19T11:42:29.046" v="53" actId="22"/>
        <pc:sldMkLst>
          <pc:docMk/>
          <pc:sldMk cId="1628928556" sldId="263"/>
        </pc:sldMkLst>
        <pc:picChg chg="add">
          <ac:chgData name="Milton Silva" userId="0b51fea6298b9b41" providerId="LiveId" clId="{6826A66E-3E63-4FF8-9ED3-8D2749194D93}" dt="2022-10-19T11:42:29.046" v="53" actId="22"/>
          <ac:picMkLst>
            <pc:docMk/>
            <pc:sldMk cId="1628928556" sldId="263"/>
            <ac:picMk id="5" creationId="{213CE173-7D4E-BB76-5FE4-A9651F0F4823}"/>
          </ac:picMkLst>
        </pc:picChg>
      </pc:sldChg>
      <pc:sldChg chg="addSp mod">
        <pc:chgData name="Milton Silva" userId="0b51fea6298b9b41" providerId="LiveId" clId="{6826A66E-3E63-4FF8-9ED3-8D2749194D93}" dt="2022-10-20T11:01:24.760" v="54" actId="22"/>
        <pc:sldMkLst>
          <pc:docMk/>
          <pc:sldMk cId="3671805691" sldId="264"/>
        </pc:sldMkLst>
        <pc:picChg chg="add">
          <ac:chgData name="Milton Silva" userId="0b51fea6298b9b41" providerId="LiveId" clId="{6826A66E-3E63-4FF8-9ED3-8D2749194D93}" dt="2022-10-20T11:01:24.760" v="54" actId="22"/>
          <ac:picMkLst>
            <pc:docMk/>
            <pc:sldMk cId="3671805691" sldId="264"/>
            <ac:picMk id="5" creationId="{12974E1A-442D-C32D-B69E-B92439AA255C}"/>
          </ac:picMkLst>
        </pc:picChg>
      </pc:sldChg>
      <pc:sldChg chg="addSp new mod">
        <pc:chgData name="Milton Silva" userId="0b51fea6298b9b41" providerId="LiveId" clId="{6826A66E-3E63-4FF8-9ED3-8D2749194D93}" dt="2022-10-20T11:04:09.813" v="56" actId="22"/>
        <pc:sldMkLst>
          <pc:docMk/>
          <pc:sldMk cId="3832323077" sldId="265"/>
        </pc:sldMkLst>
        <pc:picChg chg="add">
          <ac:chgData name="Milton Silva" userId="0b51fea6298b9b41" providerId="LiveId" clId="{6826A66E-3E63-4FF8-9ED3-8D2749194D93}" dt="2022-10-20T11:04:09.813" v="56" actId="22"/>
          <ac:picMkLst>
            <pc:docMk/>
            <pc:sldMk cId="3832323077" sldId="265"/>
            <ac:picMk id="5" creationId="{3FD87476-C38E-0386-B9FA-3CEC21857AE8}"/>
          </ac:picMkLst>
        </pc:picChg>
      </pc:sldChg>
      <pc:sldChg chg="addSp new mod">
        <pc:chgData name="Milton Silva" userId="0b51fea6298b9b41" providerId="LiveId" clId="{6826A66E-3E63-4FF8-9ED3-8D2749194D93}" dt="2022-10-20T11:04:44.905" v="58" actId="22"/>
        <pc:sldMkLst>
          <pc:docMk/>
          <pc:sldMk cId="4139432595" sldId="266"/>
        </pc:sldMkLst>
        <pc:picChg chg="add">
          <ac:chgData name="Milton Silva" userId="0b51fea6298b9b41" providerId="LiveId" clId="{6826A66E-3E63-4FF8-9ED3-8D2749194D93}" dt="2022-10-20T11:04:44.905" v="58" actId="22"/>
          <ac:picMkLst>
            <pc:docMk/>
            <pc:sldMk cId="4139432595" sldId="266"/>
            <ac:picMk id="5" creationId="{557B6874-6D3C-45AA-915E-7A66D130771B}"/>
          </ac:picMkLst>
        </pc:picChg>
      </pc:sldChg>
      <pc:sldChg chg="addSp new mod">
        <pc:chgData name="Milton Silva" userId="0b51fea6298b9b41" providerId="LiveId" clId="{6826A66E-3E63-4FF8-9ED3-8D2749194D93}" dt="2022-10-20T11:08:20.166" v="60" actId="22"/>
        <pc:sldMkLst>
          <pc:docMk/>
          <pc:sldMk cId="2889263681" sldId="267"/>
        </pc:sldMkLst>
        <pc:picChg chg="add">
          <ac:chgData name="Milton Silva" userId="0b51fea6298b9b41" providerId="LiveId" clId="{6826A66E-3E63-4FF8-9ED3-8D2749194D93}" dt="2022-10-20T11:08:20.166" v="60" actId="22"/>
          <ac:picMkLst>
            <pc:docMk/>
            <pc:sldMk cId="2889263681" sldId="267"/>
            <ac:picMk id="5" creationId="{7A8EBDE9-2714-C09F-2B1D-DEF90E24B6E5}"/>
          </ac:picMkLst>
        </pc:picChg>
      </pc:sldChg>
      <pc:sldChg chg="addSp new mod">
        <pc:chgData name="Milton Silva" userId="0b51fea6298b9b41" providerId="LiveId" clId="{6826A66E-3E63-4FF8-9ED3-8D2749194D93}" dt="2022-10-20T11:43:48.867" v="62" actId="22"/>
        <pc:sldMkLst>
          <pc:docMk/>
          <pc:sldMk cId="803219516" sldId="268"/>
        </pc:sldMkLst>
        <pc:picChg chg="add">
          <ac:chgData name="Milton Silva" userId="0b51fea6298b9b41" providerId="LiveId" clId="{6826A66E-3E63-4FF8-9ED3-8D2749194D93}" dt="2022-10-20T11:43:48.867" v="62" actId="22"/>
          <ac:picMkLst>
            <pc:docMk/>
            <pc:sldMk cId="803219516" sldId="268"/>
            <ac:picMk id="5" creationId="{FCE90373-9F2D-CF40-F924-F2630D4F271D}"/>
          </ac:picMkLst>
        </pc:picChg>
      </pc:sldChg>
      <pc:sldChg chg="addSp new mod">
        <pc:chgData name="Milton Silva" userId="0b51fea6298b9b41" providerId="LiveId" clId="{6826A66E-3E63-4FF8-9ED3-8D2749194D93}" dt="2022-10-21T10:22:57.615" v="64" actId="22"/>
        <pc:sldMkLst>
          <pc:docMk/>
          <pc:sldMk cId="1624297604" sldId="269"/>
        </pc:sldMkLst>
        <pc:picChg chg="add">
          <ac:chgData name="Milton Silva" userId="0b51fea6298b9b41" providerId="LiveId" clId="{6826A66E-3E63-4FF8-9ED3-8D2749194D93}" dt="2022-10-21T10:22:57.615" v="64" actId="22"/>
          <ac:picMkLst>
            <pc:docMk/>
            <pc:sldMk cId="1624297604" sldId="269"/>
            <ac:picMk id="5" creationId="{E5DE46CF-13C7-A347-8366-B37292EE2F93}"/>
          </ac:picMkLst>
        </pc:picChg>
      </pc:sldChg>
      <pc:sldChg chg="addSp new mod">
        <pc:chgData name="Milton Silva" userId="0b51fea6298b9b41" providerId="LiveId" clId="{6826A66E-3E63-4FF8-9ED3-8D2749194D93}" dt="2022-10-21T10:33:47.267" v="66" actId="22"/>
        <pc:sldMkLst>
          <pc:docMk/>
          <pc:sldMk cId="1480933798" sldId="270"/>
        </pc:sldMkLst>
        <pc:picChg chg="add">
          <ac:chgData name="Milton Silva" userId="0b51fea6298b9b41" providerId="LiveId" clId="{6826A66E-3E63-4FF8-9ED3-8D2749194D93}" dt="2022-10-21T10:33:47.267" v="66" actId="22"/>
          <ac:picMkLst>
            <pc:docMk/>
            <pc:sldMk cId="1480933798" sldId="270"/>
            <ac:picMk id="5" creationId="{7095E8F7-375F-8EF6-E086-94C3E50D0106}"/>
          </ac:picMkLst>
        </pc:picChg>
      </pc:sldChg>
      <pc:sldChg chg="addSp new mod">
        <pc:chgData name="Milton Silva" userId="0b51fea6298b9b41" providerId="LiveId" clId="{6826A66E-3E63-4FF8-9ED3-8D2749194D93}" dt="2022-10-21T10:57:29.411" v="68" actId="22"/>
        <pc:sldMkLst>
          <pc:docMk/>
          <pc:sldMk cId="1161188956" sldId="271"/>
        </pc:sldMkLst>
        <pc:picChg chg="add">
          <ac:chgData name="Milton Silva" userId="0b51fea6298b9b41" providerId="LiveId" clId="{6826A66E-3E63-4FF8-9ED3-8D2749194D93}" dt="2022-10-21T10:57:29.411" v="68" actId="22"/>
          <ac:picMkLst>
            <pc:docMk/>
            <pc:sldMk cId="1161188956" sldId="271"/>
            <ac:picMk id="5" creationId="{AFF3B103-D263-B1B5-2A35-F59B593AB425}"/>
          </ac:picMkLst>
        </pc:picChg>
      </pc:sldChg>
      <pc:sldChg chg="addSp new mod">
        <pc:chgData name="Milton Silva" userId="0b51fea6298b9b41" providerId="LiveId" clId="{6826A66E-3E63-4FF8-9ED3-8D2749194D93}" dt="2022-10-21T11:03:02.638" v="70" actId="22"/>
        <pc:sldMkLst>
          <pc:docMk/>
          <pc:sldMk cId="906002321" sldId="272"/>
        </pc:sldMkLst>
        <pc:picChg chg="add">
          <ac:chgData name="Milton Silva" userId="0b51fea6298b9b41" providerId="LiveId" clId="{6826A66E-3E63-4FF8-9ED3-8D2749194D93}" dt="2022-10-21T11:03:02.638" v="70" actId="22"/>
          <ac:picMkLst>
            <pc:docMk/>
            <pc:sldMk cId="906002321" sldId="272"/>
            <ac:picMk id="5" creationId="{937A6279-EEB8-07A7-E6F7-8ADB5413BDA1}"/>
          </ac:picMkLst>
        </pc:picChg>
      </pc:sldChg>
      <pc:sldChg chg="addSp new mod">
        <pc:chgData name="Milton Silva" userId="0b51fea6298b9b41" providerId="LiveId" clId="{6826A66E-3E63-4FF8-9ED3-8D2749194D93}" dt="2022-10-21T11:04:55.761" v="72" actId="22"/>
        <pc:sldMkLst>
          <pc:docMk/>
          <pc:sldMk cId="2625270690" sldId="273"/>
        </pc:sldMkLst>
        <pc:picChg chg="add">
          <ac:chgData name="Milton Silva" userId="0b51fea6298b9b41" providerId="LiveId" clId="{6826A66E-3E63-4FF8-9ED3-8D2749194D93}" dt="2022-10-21T11:04:55.761" v="72" actId="22"/>
          <ac:picMkLst>
            <pc:docMk/>
            <pc:sldMk cId="2625270690" sldId="273"/>
            <ac:picMk id="5" creationId="{74AD6D11-8653-4310-2279-7AA6BAB1F9C9}"/>
          </ac:picMkLst>
        </pc:picChg>
      </pc:sldChg>
      <pc:sldChg chg="addSp new mod">
        <pc:chgData name="Milton Silva" userId="0b51fea6298b9b41" providerId="LiveId" clId="{6826A66E-3E63-4FF8-9ED3-8D2749194D93}" dt="2022-10-21T11:05:14.700" v="74" actId="22"/>
        <pc:sldMkLst>
          <pc:docMk/>
          <pc:sldMk cId="4261602501" sldId="274"/>
        </pc:sldMkLst>
        <pc:picChg chg="add">
          <ac:chgData name="Milton Silva" userId="0b51fea6298b9b41" providerId="LiveId" clId="{6826A66E-3E63-4FF8-9ED3-8D2749194D93}" dt="2022-10-21T11:05:14.700" v="74" actId="22"/>
          <ac:picMkLst>
            <pc:docMk/>
            <pc:sldMk cId="4261602501" sldId="274"/>
            <ac:picMk id="5" creationId="{AA413558-5406-3C0A-0778-4DE5EF0432E0}"/>
          </ac:picMkLst>
        </pc:picChg>
      </pc:sldChg>
      <pc:sldChg chg="addSp new mod">
        <pc:chgData name="Milton Silva" userId="0b51fea6298b9b41" providerId="LiveId" clId="{6826A66E-3E63-4FF8-9ED3-8D2749194D93}" dt="2022-10-21T11:18:48.202" v="76" actId="22"/>
        <pc:sldMkLst>
          <pc:docMk/>
          <pc:sldMk cId="1241722570" sldId="275"/>
        </pc:sldMkLst>
        <pc:picChg chg="add">
          <ac:chgData name="Milton Silva" userId="0b51fea6298b9b41" providerId="LiveId" clId="{6826A66E-3E63-4FF8-9ED3-8D2749194D93}" dt="2022-10-21T11:18:48.202" v="76" actId="22"/>
          <ac:picMkLst>
            <pc:docMk/>
            <pc:sldMk cId="1241722570" sldId="275"/>
            <ac:picMk id="5" creationId="{CB246B19-9694-97FA-E086-9AD463D34093}"/>
          </ac:picMkLst>
        </pc:picChg>
      </pc:sldChg>
      <pc:sldChg chg="addSp new mod">
        <pc:chgData name="Milton Silva" userId="0b51fea6298b9b41" providerId="LiveId" clId="{6826A66E-3E63-4FF8-9ED3-8D2749194D93}" dt="2022-10-21T11:19:21.731" v="78" actId="22"/>
        <pc:sldMkLst>
          <pc:docMk/>
          <pc:sldMk cId="4255837354" sldId="276"/>
        </pc:sldMkLst>
        <pc:picChg chg="add">
          <ac:chgData name="Milton Silva" userId="0b51fea6298b9b41" providerId="LiveId" clId="{6826A66E-3E63-4FF8-9ED3-8D2749194D93}" dt="2022-10-21T11:19:21.731" v="78" actId="22"/>
          <ac:picMkLst>
            <pc:docMk/>
            <pc:sldMk cId="4255837354" sldId="276"/>
            <ac:picMk id="5" creationId="{4820674B-8886-5F0E-C9D5-6C900AFAB234}"/>
          </ac:picMkLst>
        </pc:picChg>
      </pc:sldChg>
      <pc:sldChg chg="addSp new mod">
        <pc:chgData name="Milton Silva" userId="0b51fea6298b9b41" providerId="LiveId" clId="{6826A66E-3E63-4FF8-9ED3-8D2749194D93}" dt="2022-10-21T11:19:37.886" v="80" actId="22"/>
        <pc:sldMkLst>
          <pc:docMk/>
          <pc:sldMk cId="2915482780" sldId="277"/>
        </pc:sldMkLst>
        <pc:picChg chg="add">
          <ac:chgData name="Milton Silva" userId="0b51fea6298b9b41" providerId="LiveId" clId="{6826A66E-3E63-4FF8-9ED3-8D2749194D93}" dt="2022-10-21T11:19:37.886" v="80" actId="22"/>
          <ac:picMkLst>
            <pc:docMk/>
            <pc:sldMk cId="2915482780" sldId="277"/>
            <ac:picMk id="5" creationId="{5DC834BF-66CB-86E4-EE20-B031B64839A9}"/>
          </ac:picMkLst>
        </pc:picChg>
      </pc:sldChg>
      <pc:sldChg chg="addSp new mod">
        <pc:chgData name="Milton Silva" userId="0b51fea6298b9b41" providerId="LiveId" clId="{6826A66E-3E63-4FF8-9ED3-8D2749194D93}" dt="2022-10-21T11:41:58.178" v="82" actId="22"/>
        <pc:sldMkLst>
          <pc:docMk/>
          <pc:sldMk cId="3033072016" sldId="278"/>
        </pc:sldMkLst>
        <pc:picChg chg="add">
          <ac:chgData name="Milton Silva" userId="0b51fea6298b9b41" providerId="LiveId" clId="{6826A66E-3E63-4FF8-9ED3-8D2749194D93}" dt="2022-10-21T11:41:58.178" v="82" actId="22"/>
          <ac:picMkLst>
            <pc:docMk/>
            <pc:sldMk cId="3033072016" sldId="278"/>
            <ac:picMk id="5" creationId="{DF314803-FA61-A607-A69A-8EAE3570921D}"/>
          </ac:picMkLst>
        </pc:picChg>
      </pc:sldChg>
      <pc:sldMasterChg chg="setBg modSldLayout">
        <pc:chgData name="Milton Silva" userId="0b51fea6298b9b41" providerId="LiveId" clId="{6826A66E-3E63-4FF8-9ED3-8D2749194D93}" dt="2022-10-19T11:39:53.703" v="46"/>
        <pc:sldMasterMkLst>
          <pc:docMk/>
          <pc:sldMasterMk cId="2416889901" sldId="2147483648"/>
        </pc:sldMasterMkLst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3228481549" sldId="2147483649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781856214" sldId="2147483650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467187701" sldId="2147483651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676944194" sldId="2147483652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1923748831" sldId="2147483653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2193750996" sldId="2147483654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925172300" sldId="2147483655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4224055737" sldId="2147483656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1027998272" sldId="2147483657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1997988046" sldId="2147483658"/>
          </pc:sldLayoutMkLst>
        </pc:sldLayoutChg>
        <pc:sldLayoutChg chg="setBg">
          <pc:chgData name="Milton Silva" userId="0b51fea6298b9b41" providerId="LiveId" clId="{6826A66E-3E63-4FF8-9ED3-8D2749194D93}" dt="2022-10-19T11:39:53.703" v="46"/>
          <pc:sldLayoutMkLst>
            <pc:docMk/>
            <pc:sldMasterMk cId="2416889901" sldId="2147483648"/>
            <pc:sldLayoutMk cId="3597050755" sldId="2147483659"/>
          </pc:sldLayoutMkLst>
        </pc:sldLayoutChg>
      </pc:sldMasterChg>
    </pc:docChg>
  </pc:docChgLst>
  <pc:docChgLst>
    <pc:chgData name="Milton Silva" userId="0b51fea6298b9b41" providerId="Windows Live" clId="Web-{0024DE62-BB39-4471-90D7-756029428737}"/>
    <pc:docChg chg="addSld">
      <pc:chgData name="Milton Silva" userId="0b51fea6298b9b41" providerId="Windows Live" clId="Web-{0024DE62-BB39-4471-90D7-756029428737}" dt="2022-10-19T19:07:09.855" v="0"/>
      <pc:docMkLst>
        <pc:docMk/>
      </pc:docMkLst>
      <pc:sldChg chg="new">
        <pc:chgData name="Milton Silva" userId="0b51fea6298b9b41" providerId="Windows Live" clId="Web-{0024DE62-BB39-4471-90D7-756029428737}" dt="2022-10-19T19:07:09.855" v="0"/>
        <pc:sldMkLst>
          <pc:docMk/>
          <pc:sldMk cId="3671805691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5D7D7-F36D-6F31-B015-991E9EB61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8BDED4-28D5-0C16-8B05-DCDAFE660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02032E-CE99-53F7-3E1E-9E30EA2E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F93148-69E1-A5EB-A575-7D5C7779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EA7601-FAFD-A6A1-55F5-7616653F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481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23023-7181-E7E5-C5A8-F6EF51F8E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87E9C41-AD4B-3BDE-DFC8-5EA5FA821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C0A385-6DB3-2225-30B2-260D9ECC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BF5AF5-229F-9D4F-2FB5-C6BFB5A3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1F7B14-285F-A5A6-903A-A478C0C78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98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783E5E2-47F0-6636-4F92-9C30FF0EB9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38D11B-7778-EEE1-3061-A42B779832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54DEBE-BEA9-E3E5-C253-0C068ACD3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0897DF-1B17-4F17-661D-97C8A07F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BE7314-B729-ACD9-91F8-F296AFEB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05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D07D36-B4F0-53BF-90A6-797001769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20126E-B37D-51D0-C7C1-40FD7140A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98CA16-6E0F-3112-B3F8-63910D610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090DB4-866F-4797-782D-58C2FE0D6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F9BCBE-A9E7-7492-C176-F15543B3D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856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4D3943-D139-C2AA-08A4-39AB141D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D16CED-0898-8C26-6F31-BAE10E458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0A7EF5-C08B-9DF4-4F90-454FB164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E9E638-CE1B-1584-D9E0-CE8978046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21D96A-FCAC-90DC-C7E9-CCF5885C9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18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26FDB1-FAE3-C8C2-06B4-2DE6EAEB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38ADBC-A2D4-20B9-B701-2CD8DB2C7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25E207-7973-C49D-12B5-10E288186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F27EC1-728F-53EF-E55D-000BC1359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8A187D2-04FD-AFC1-7E95-55E59B145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289E32-56A3-9A6B-9DEE-6795113AA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94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72A29-C6C9-D395-C87B-BBE16DFE0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EC5872-782C-2746-D6BB-A6F51A259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941CC4-22A6-BA05-19EA-20DAB3EAF7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F2E11C5-AA88-59E9-352B-FDEB7100F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1A6FBA-80A6-CCBE-C2A3-30A76BD1B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AB87C55-C37C-FEF3-18E8-A7C301FA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1F48C2E-7B03-44D9-7774-742EBC1B9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3C94D13-5ED3-6969-1018-4B54ED83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748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63324-3C07-BC98-DAD2-A7D7F558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52EA3B-162D-12EB-4AC2-43BD8D278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424B40D-A841-4415-3615-2ADF052E4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73604D7-73AA-AD4A-9F0F-5D230A3E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375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A1EAFF-D625-9562-142C-85D9EA538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00D01D-9B6F-1211-0625-343DBA6D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B81BF3-65E1-42AE-35D8-188F6F9A6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17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309665-F55B-C152-3736-CAADBD31F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D6092C-2AFA-1855-0697-1A7AD0F81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07B6EA-3852-615C-A00A-43D37784D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9CE55F-13C1-2707-01E7-E43DD97F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8C2393-70A0-560E-58B2-3BC77C19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EB6B861-5158-B58C-D2C8-9826DBAE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05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C22B5-DEE1-52C9-E672-418005F27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D1B456-9B60-02E4-55CD-963E5ADF8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241E53-A36E-FBE7-455F-02DFC34F3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926DD6-96C7-A91D-8A8F-7700689E1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3D8685-1DF7-2E7C-F289-1CB67AC87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7AE5FD-80F5-7450-E562-2E5BDC06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99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06363BD-537E-540D-C900-72DDA90A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6D8C02-2CBE-8D50-F9C6-B30D4A8F6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5591CB-D870-F075-7047-AC627E67A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11A64-22DA-4BEB-9FB9-8B7F41FF43C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60FA33-BA31-ACAC-1A67-F8890FC3F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73A7B4-B730-11B8-80FF-191AA596E8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68A10-8881-45DD-A251-DE9F1DB3D1E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889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9E2304-400E-4078-282C-261B4EB99D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A1B791-122E-CB6E-4B86-A36A5A805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41314"/>
            <a:ext cx="9144000" cy="2900518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Git</a:t>
            </a:r>
            <a:r>
              <a:rPr lang="pt-BR" dirty="0">
                <a:solidFill>
                  <a:srgbClr val="FFFFFF"/>
                </a:solidFill>
              </a:rPr>
              <a:t> e </a:t>
            </a:r>
            <a:r>
              <a:rPr lang="pt-BR" dirty="0" err="1">
                <a:solidFill>
                  <a:srgbClr val="FFFFFF"/>
                </a:solidFill>
              </a:rPr>
              <a:t>Github</a:t>
            </a:r>
            <a:r>
              <a:rPr lang="pt-BR" dirty="0">
                <a:solidFill>
                  <a:srgbClr val="FFFFFF"/>
                </a:solidFill>
              </a:rPr>
              <a:t> são coisas diferentes</a:t>
            </a:r>
          </a:p>
        </p:txBody>
      </p:sp>
    </p:spTree>
    <p:extLst>
      <p:ext uri="{BB962C8B-B14F-4D97-AF65-F5344CB8AC3E}">
        <p14:creationId xmlns:p14="http://schemas.microsoft.com/office/powerpoint/2010/main" val="3810141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74FF5-EACA-0C5B-B9AD-311F7E0DD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DDA6C4-2281-8A0B-124F-EFD3AACE1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974E1A-442D-C32D-B69E-B92439AA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05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24350-07D4-BC16-9529-9A5CF4C0D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AF086E-7BBE-D7AC-381E-375E1D462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87476-C38E-0386-B9FA-3CEC21857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23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5D3E5-AFD4-1764-EF3B-BBCC0C69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2B47DD-811C-49E5-E72D-0759093B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7B6874-6D3C-45AA-915E-7A66D130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3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64453-A27D-AC10-3569-FF447507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F779A4-C477-E76B-A954-A1EDCACF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8EBDE9-2714-C09F-2B1D-DEF90E24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6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B3786B-5B7B-EF0B-2BD8-B3C338012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05EC50-FEAE-1E0B-FF13-7683BD906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DE46CF-13C7-A347-8366-B37292EE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9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6D6398-7989-6D3E-069D-7E493D3F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EDCBA-11EC-1F20-B22B-BBD5CAA6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95E8F7-375F-8EF6-E086-94C3E50D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33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687956-B5C5-2311-4DBA-2DB35739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F5520-6F39-215C-14BA-38635F713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F3B103-D263-B1B5-2A35-F59B593AB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8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BF5D9-6091-A106-521C-3D8ABA4C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92C07-A3E5-28D4-8556-D3C24F952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37A6279-EEB8-07A7-E6F7-8ADB5413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0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0C63A-A531-8E9F-C014-922AA12B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B542C4-7D53-1190-1733-AE5B3C9BB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AD6D11-8653-4310-2279-7AA6BAB1F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70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08D4A-CED5-2F37-AA00-893FB3BD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2FDE9E-067F-1C91-3857-1991EE21D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413558-5406-3C0A-0778-4DE5EF04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41A96B-50FC-B47A-9DBF-5442CB957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E5A810-B406-BE10-F14A-0872526A8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5B322FB-D05B-A920-70D5-47BADF68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6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045B7-EB24-EF58-640E-8C894277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7DF581-C49B-D381-E37F-0E4B8C54B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246B19-9694-97FA-E086-9AD463D3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2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9E479-DFDF-0B27-6E96-8E342D326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3CE56-87D7-9DA3-C60A-FB7A26CD7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20674B-8886-5F0E-C9D5-6C900AFAB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7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AF514-B286-4A20-2BDA-C18ECAD12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17B9D2-2C16-70A5-6607-989125BC4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C834BF-66CB-86E4-EE20-B031B648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82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CC853-F4F8-20D6-D81F-5A744B4CB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5A9C1-0E94-0425-8C8B-A3E71C5C2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314803-FA61-A607-A69A-8EAE35709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7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5091CD-F36F-9565-1214-971E686D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10609D-A3EE-04AF-E8E2-555B9BA8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7261FA-3691-81F0-B98E-9B9278AC8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52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888BA-90AD-F974-C0CB-73EEA44B3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923BAF-2C19-D0F3-22CE-03714C156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C28BD4-A207-5FD6-C3EA-C0992E52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B5218-6374-F59B-FC3F-A89D3BCE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2F65B6-24C1-F44B-33B0-37D91CA8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23CC1-A027-8C52-CF65-409430CA6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0CDF95-FA0B-AA01-EEC6-539DEA3C6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23FA0-D339-BA91-25A3-030363C41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1B1919-4F7E-0B87-D9B4-FB1202AE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2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7FC7E-41AE-4E3D-7BDC-E97A27E9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1C4E32-CB2F-AB25-800E-7D5D10644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BDA274-D0F9-16EF-B08D-AE39EEF9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09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4FBBE-5BEB-C3A7-7F95-8A452782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A97D29-16A1-1291-2448-18A561068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3CE173-7D4E-BB76-5FE4-A9651F0F4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2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5107E-FB95-2A5B-8A7D-449A4756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5EAC48-B5F2-D9C5-9FB5-B88B865DE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E90373-9F2D-CF40-F924-F2630D4F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195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6</Words>
  <Application>Microsoft Office PowerPoint</Application>
  <PresentationFormat>Widescreen</PresentationFormat>
  <Paragraphs>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do Office</vt:lpstr>
      <vt:lpstr>Git e Github são coisas diferentes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Milton Silva</dc:creator>
  <cp:lastModifiedBy>Milton Silva</cp:lastModifiedBy>
  <cp:revision>1</cp:revision>
  <dcterms:created xsi:type="dcterms:W3CDTF">2022-10-19T10:48:44Z</dcterms:created>
  <dcterms:modified xsi:type="dcterms:W3CDTF">2022-10-21T11:42:05Z</dcterms:modified>
</cp:coreProperties>
</file>